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95" autoAdjust="0"/>
    <p:restoredTop sz="95768" autoAdjust="0"/>
  </p:normalViewPr>
  <p:slideViewPr>
    <p:cSldViewPr snapToGrid="0">
      <p:cViewPr>
        <p:scale>
          <a:sx n="123" d="100"/>
          <a:sy n="123" d="100"/>
        </p:scale>
        <p:origin x="102" y="-29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7A558590-3D19-6C48-A2E2-AA968579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F2C13CE-A0CC-E748-B805-EB1352FB7D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A34264-82BA-334B-A52D-7C7E39075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FAE87C-EBEA-6046-B188-17A3FDF54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F2AF076-03BF-A840-9AC6-67D6A53082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3" cy="3240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7000" y="2618763"/>
            <a:ext cx="5598000" cy="1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FFDD51A-A9F8-FE4E-B3A4-730012EB1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CF8514-A699-7446-A004-D53B6C058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6972E37-6C79-104E-9A2E-0A7D6AE76D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BC10773-D561-EC40-B870-2EB7E6832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AAC051C2-3678-DC41-8EFB-F28692213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0354C595-25A7-D342-992D-A47A315A96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8CCE2A48-C459-CA4C-978D-0CE03EA53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E44221-4107-1D4F-ACA7-8A5430625C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3137AFB-A3D6-4440-95A2-87014AD4BA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Jméno přednášejícího, pracoviště (např. PHARM MUNI), email na přednášejícího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E44995-F8C1-41A3-AA4B-3DA1EE556A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1608242-44A1-49EF-9B29-2ACDECC3E4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Jméno PI/Výzkumná skupina</a:t>
            </a:r>
          </a:p>
          <a:p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BBFBC967-A537-460F-A5E4-0717C3BB0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  <a:ea typeface="+mn-ea"/>
                <a:cs typeface="+mn-cs"/>
              </a:rPr>
              <a:t>Výzkumné téma/výzkumná skupina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9A18F6C-70FE-4ECC-A590-8D14F90E1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 (zachovejte, prosím, formátování) a obrázky</a:t>
            </a:r>
          </a:p>
        </p:txBody>
      </p:sp>
    </p:spTree>
    <p:extLst>
      <p:ext uri="{BB962C8B-B14F-4D97-AF65-F5344CB8AC3E}">
        <p14:creationId xmlns:p14="http://schemas.microsoft.com/office/powerpoint/2010/main" val="410224139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16-9-cz-v11.potx" id="{A1E069AA-5EB2-4FA2-9367-6D040ACEC8D2}" vid="{BC2189E0-F5C8-4AB2-8946-E3011F185C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muni-prezentace-16-9-cz-v11</Template>
  <TotalTime>1</TotalTime>
  <Words>34</Words>
  <Application>Microsoft Office PowerPoint</Application>
  <PresentationFormat>Širokoúhlá obrazovka</PresentationFormat>
  <Paragraphs>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Prezentace_MU_CZ</vt:lpstr>
      <vt:lpstr>Výzkumné téma/výzkumná skupina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Výzkumné téma/výzkumná skupina</dc:title>
  <dc:creator>Petra Bořilová Linhartová</dc:creator>
  <cp:lastModifiedBy>Petra Bořilová Linhartová</cp:lastModifiedBy>
  <cp:revision>1</cp:revision>
  <cp:lastPrinted>1601-01-01T00:00:00Z</cp:lastPrinted>
  <dcterms:created xsi:type="dcterms:W3CDTF">2020-12-21T08:25:45Z</dcterms:created>
  <dcterms:modified xsi:type="dcterms:W3CDTF">2020-12-21T08:27:18Z</dcterms:modified>
</cp:coreProperties>
</file>