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95" autoAdjust="0"/>
    <p:restoredTop sz="95768" autoAdjust="0"/>
  </p:normalViewPr>
  <p:slideViewPr>
    <p:cSldViewPr snapToGrid="0">
      <p:cViewPr>
        <p:scale>
          <a:sx n="123" d="100"/>
          <a:sy n="123" d="100"/>
        </p:scale>
        <p:origin x="102" y="-29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137AFB-A3D6-4440-95A2-87014AD4BA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Jméno přednášejícího, pracoviště (např. PHARM MUNI), email na přednášejícího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E44995-F8C1-41A3-AA4B-3DA1EE556A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608242-44A1-49EF-9B29-2ACDECC3E4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Jméno PI/Výzkumná skupina</a:t>
            </a:r>
          </a:p>
          <a:p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BFBC967-A537-460F-A5E4-0717C3BB0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  <a:ea typeface="+mn-ea"/>
                <a:cs typeface="+mn-cs"/>
              </a:rPr>
              <a:t>Výzkumné téma/výzkumná skupina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A18F6C-70FE-4ECC-A590-8D14F90E1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 (zachovejte, prosím, formátování) a obrázky</a:t>
            </a:r>
          </a:p>
        </p:txBody>
      </p:sp>
    </p:spTree>
    <p:extLst>
      <p:ext uri="{BB962C8B-B14F-4D97-AF65-F5344CB8AC3E}">
        <p14:creationId xmlns:p14="http://schemas.microsoft.com/office/powerpoint/2010/main" val="410224139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1</TotalTime>
  <Words>34</Words>
  <Application>Microsoft Office PowerPoint</Application>
  <PresentationFormat>Širokoúhlá obrazovka</PresentationFormat>
  <Paragraphs>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Prezentace_MU_CZ</vt:lpstr>
      <vt:lpstr>Výzkumné téma/výzkumná skupina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Výzkumné téma/výzkumná skupina</dc:title>
  <dc:creator>Petra Bořilová Linhartová</dc:creator>
  <cp:lastModifiedBy>Petra Bořilová Linhartová</cp:lastModifiedBy>
  <cp:revision>1</cp:revision>
  <cp:lastPrinted>1601-01-01T00:00:00Z</cp:lastPrinted>
  <dcterms:created xsi:type="dcterms:W3CDTF">2020-12-21T08:25:45Z</dcterms:created>
  <dcterms:modified xsi:type="dcterms:W3CDTF">2020-12-21T08:27:18Z</dcterms:modified>
</cp:coreProperties>
</file>